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9" d="100"/>
          <a:sy n="69" d="100"/>
        </p:scale>
        <p:origin x="9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6216A-776F-4CED-995F-379C66EF86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B22ADA-0C05-4188-B2CB-A117ACD25C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6166C9-309F-46B7-A79E-6C4384DC5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E145-167D-42F9-9057-BE209D762C00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F738B7-4801-432C-9A0B-ECFDC39E1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E06849-8959-40AB-A86B-A2DD13665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29A92-41A7-4E0B-967C-A0A797A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728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65A54-B58C-4150-822E-634326FD3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1180DC-9DF0-47ED-819E-6E04C8CCBE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FE9450-4856-4B40-8B15-BBEB99E1A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E145-167D-42F9-9057-BE209D762C00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47FFC6-7E90-4678-9D76-B0A7476CE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7C9884-7C56-400C-8A6F-30AB9287C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29A92-41A7-4E0B-967C-A0A797A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266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53FBEC-8FCE-45CA-9D2C-B5C72609CB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54E9C7-5127-4CC5-8F4A-6B0A815EB4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D4699B-E8D6-4A59-9BE5-C67E0F903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E145-167D-42F9-9057-BE209D762C00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89A9F-379A-4B0C-AECC-A455961A7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20366-F596-4CE6-A8E9-B998B0A67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29A92-41A7-4E0B-967C-A0A797A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828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C4520-3AD8-433D-9813-B472BC211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0A952-EAA6-4A11-87D6-168153B93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7EEE3-1BDD-4D40-865C-38E149AFE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E145-167D-42F9-9057-BE209D762C00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BC7F1-95E0-46F1-AA12-5965B123E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8E27B-5468-4567-BFFE-F5D09F953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29A92-41A7-4E0B-967C-A0A797A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635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AE87E-0DD0-41A3-BFB6-6218DCDDD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DAA9FF-D3E9-4CC1-94F9-21D138EF30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1441B5-3340-4DF7-8165-8EEB22D60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E145-167D-42F9-9057-BE209D762C00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ED5E6-0168-47D6-8AF5-709B5A9BF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FB709D-FF55-402E-A5C8-0CE439ADD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29A92-41A7-4E0B-967C-A0A797A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89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46852-4027-4D67-B77B-AF6336957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72F2A-3DFD-4138-9CDE-5A08614C77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92F2DC-447D-427C-A21A-76C75EA1FC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D00CF5-A1DA-4652-ADE7-2C8728DC1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E145-167D-42F9-9057-BE209D762C00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ADFFA7-A979-4E86-ACD5-2B87A2780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CAC0BB-C4EA-4EE5-B9D9-4F840D942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29A92-41A7-4E0B-967C-A0A797A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069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5D792-FE7C-454E-8BCF-5F2C20F66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4ACEAF-C12C-4102-9C25-F7AAF5D59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04B36A-D3D9-4CC4-8FEC-D9AD45B5D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88C734-2D9A-4C67-9A6D-897ED03D92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0169B1-3096-4416-89C0-4EEEB451E6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522D29-BB5C-449F-BBD6-32D8ADF90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E145-167D-42F9-9057-BE209D762C00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C0390C-ECE5-46A9-AC43-6F0CD8823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168B5A-6B08-4759-82C7-4A20D393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29A92-41A7-4E0B-967C-A0A797A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966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960DE-72DC-4C9B-B3F6-D3CA68E4C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BD5AC0-7DF1-4A10-9727-E70D7F252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E145-167D-42F9-9057-BE209D762C00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9B8306-C0CB-4D93-AE34-1FFD2DA14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267799-7CBA-491F-AE28-3E369940E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29A92-41A7-4E0B-967C-A0A797A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723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ADA0BD-14F1-4EF5-AC28-B971CF2B3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E145-167D-42F9-9057-BE209D762C00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CB87C4-E69C-4F4E-AA26-265F6F326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BF561F-D352-4703-956B-7CA75272D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29A92-41A7-4E0B-967C-A0A797A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12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3A549-AB7B-43FD-8258-2B6D0D62A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B149EE-9EC1-479F-BC02-2FBC43AE8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2857ED-4BF8-45F2-BAD5-91D625FA8F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D0DCD9-CCC4-4800-B3B8-0D6AA706A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E145-167D-42F9-9057-BE209D762C00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19EA2F-A4D2-4503-AF72-AE4BC05D9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887AC5-3748-4FB8-B443-0C65214BC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29A92-41A7-4E0B-967C-A0A797A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268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71857-4882-429F-8BCA-EF1B640AD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1F4900-0733-4790-B7F9-CA0F887B50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E1D276-3E60-4C69-BFDF-523ABA6E33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4DB0E8-749B-4231-8D01-9505DF15B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BE145-167D-42F9-9057-BE209D762C00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B05F1E-59F3-4276-88DD-A8A35EA96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6693B-8970-4823-A5ED-2B853C912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29A92-41A7-4E0B-967C-A0A797A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5252B5-81FA-445D-9C7E-D03C14E62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D1FF3C-D150-4ECC-8EE5-546347C3FA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FDC30-1109-4EE9-A62C-757F7C5398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BE145-167D-42F9-9057-BE209D762C00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B70EF-9FEC-4F7F-A6FE-65B7EA8999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CBDF4-6D10-45E0-A201-7FAE5A610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29A92-41A7-4E0B-967C-A0A797ACF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373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mond 3">
            <a:extLst>
              <a:ext uri="{FF2B5EF4-FFF2-40B4-BE49-F238E27FC236}">
                <a16:creationId xmlns:a16="http://schemas.microsoft.com/office/drawing/2014/main" id="{852B7A1D-2F1C-4D68-A835-76B8EBF79B7C}"/>
              </a:ext>
            </a:extLst>
          </p:cNvPr>
          <p:cNvSpPr/>
          <p:nvPr/>
        </p:nvSpPr>
        <p:spPr>
          <a:xfrm>
            <a:off x="4197927" y="1690255"/>
            <a:ext cx="2895600" cy="2701636"/>
          </a:xfrm>
          <a:prstGeom prst="diamond">
            <a:avLst/>
          </a:prstGeom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792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Kaganski</dc:creator>
  <cp:lastModifiedBy>Mike Kaganski</cp:lastModifiedBy>
  <cp:revision>2</cp:revision>
  <dcterms:created xsi:type="dcterms:W3CDTF">2020-05-08T16:46:21Z</dcterms:created>
  <dcterms:modified xsi:type="dcterms:W3CDTF">2020-05-08T17:16:28Z</dcterms:modified>
</cp:coreProperties>
</file>